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5DE15-DB81-4D25-9E0B-DB84E538575A}" type="datetimeFigureOut">
              <a:rPr lang="en-IN" smtClean="0"/>
              <a:t>04-11-2022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8A1F9-BBD2-4059-8A51-7AE1B800F62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9746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8A1F9-BBD2-4059-8A51-7AE1B800F625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3773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Electrochemistry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</a:p>
          <a:p>
            <a:r>
              <a:rPr lang="en-IN" dirty="0" smtClean="0"/>
              <a:t>Electrochemistry is the branch of chemistry  which deals with the study of electrical energy into chemical energy or vice-versa.</a:t>
            </a:r>
          </a:p>
          <a:p>
            <a:r>
              <a:rPr lang="en-IN" dirty="0" smtClean="0"/>
              <a:t>The device which is used to convert chemical energy into electrical energy is called electrochemical cell.</a:t>
            </a:r>
          </a:p>
        </p:txBody>
      </p:sp>
    </p:spTree>
    <p:extLst>
      <p:ext uri="{BB962C8B-B14F-4D97-AF65-F5344CB8AC3E}">
        <p14:creationId xmlns:p14="http://schemas.microsoft.com/office/powerpoint/2010/main" val="344785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Conductance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relation to electrolytes, the term conductance (C) is used more frequently than resistance. Conductance implies the case with which electric current can flow through a conductor. It is defined as the reciprocal of resistance</a:t>
            </a:r>
            <a:r>
              <a:rPr lang="en-US" dirty="0" smtClean="0"/>
              <a:t>.</a:t>
            </a:r>
          </a:p>
          <a:p>
            <a:endParaRPr lang="en-IN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029200"/>
            <a:ext cx="3124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167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Conductance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Specific Conductance</a:t>
            </a:r>
          </a:p>
          <a:p>
            <a:r>
              <a:rPr lang="en-IN" sz="2800" b="1" dirty="0"/>
              <a:t>Specific </a:t>
            </a:r>
            <a:r>
              <a:rPr lang="en-IN" sz="2800" b="1" dirty="0" smtClean="0"/>
              <a:t>conductance </a:t>
            </a:r>
            <a:r>
              <a:rPr lang="en-IN" sz="2800" b="1" dirty="0"/>
              <a:t>= Conductance x Cell </a:t>
            </a:r>
            <a:r>
              <a:rPr lang="en-IN" sz="2800" b="1" dirty="0" smtClean="0"/>
              <a:t>constant</a:t>
            </a:r>
          </a:p>
          <a:p>
            <a:r>
              <a:rPr lang="en-IN" sz="2800" dirty="0"/>
              <a:t>Equivalent Conductance</a:t>
            </a:r>
          </a:p>
          <a:p>
            <a:r>
              <a:rPr lang="en-IN" sz="2800" b="1" dirty="0"/>
              <a:t>Equivalent conductance = (Molar conductance) / </a:t>
            </a:r>
            <a:r>
              <a:rPr lang="en-IN" sz="2800" b="1" dirty="0" smtClean="0"/>
              <a:t>n</a:t>
            </a:r>
          </a:p>
          <a:p>
            <a:r>
              <a:rPr lang="en-US" sz="2800" b="1" dirty="0"/>
              <a:t>Where n = (Molecular mass)/(Equivalent mass</a:t>
            </a:r>
            <a:r>
              <a:rPr lang="en-US" sz="2800" b="1" dirty="0" smtClean="0"/>
              <a:t>)</a:t>
            </a:r>
          </a:p>
          <a:p>
            <a:r>
              <a:rPr lang="en-IN" sz="2800" dirty="0"/>
              <a:t>Molar </a:t>
            </a:r>
            <a:r>
              <a:rPr lang="en-IN" sz="2800" dirty="0" smtClean="0"/>
              <a:t>Conductance</a:t>
            </a:r>
            <a:endParaRPr lang="en-IN" sz="28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1514856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30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err="1"/>
              <a:t>Kohlrausch</a:t>
            </a:r>
            <a:r>
              <a:rPr lang="en-IN" dirty="0"/>
              <a:t> Law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molar conductivity of an electrolyte at infinite dilution can be expressed as the sum of the ionic conductivities of </a:t>
            </a:r>
            <a:r>
              <a:rPr lang="en-US" dirty="0" smtClean="0"/>
              <a:t>cations </a:t>
            </a:r>
            <a:r>
              <a:rPr lang="en-US" dirty="0"/>
              <a:t>and anions each multiplied by the number of ions present in one formula unit of the electrolyte</a:t>
            </a:r>
            <a:r>
              <a:rPr lang="en-US" dirty="0" smtClean="0"/>
              <a:t>.</a:t>
            </a:r>
          </a:p>
          <a:p>
            <a:endParaRPr lang="en-IN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523" y="4191000"/>
            <a:ext cx="436721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485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Applications of </a:t>
            </a:r>
            <a:r>
              <a:rPr lang="en-IN" dirty="0" err="1"/>
              <a:t>Kohlrausch</a:t>
            </a:r>
            <a:r>
              <a:rPr lang="en-IN" dirty="0"/>
              <a:t> Law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1. In the calculation of molar conductivity at infinite dilution for a weak </a:t>
            </a:r>
            <a:r>
              <a:rPr lang="en-US" sz="2400" dirty="0" smtClean="0"/>
              <a:t>electrolyte</a:t>
            </a:r>
          </a:p>
          <a:p>
            <a:endParaRPr lang="en-IN" sz="2400" dirty="0" smtClean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</a:t>
            </a:r>
            <a:r>
              <a:rPr lang="en-US" sz="2400" dirty="0"/>
              <a:t>. In the calculation of the degree of dissociation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IN" sz="2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26955"/>
            <a:ext cx="5248275" cy="574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66" y="3962401"/>
            <a:ext cx="5203634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108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391400" cy="487362"/>
          </a:xfrm>
        </p:spPr>
        <p:txBody>
          <a:bodyPr>
            <a:normAutofit fontScale="90000"/>
          </a:bodyPr>
          <a:lstStyle/>
          <a:p>
            <a:r>
              <a:rPr lang="en-IN" dirty="0"/>
              <a:t>Applications of </a:t>
            </a:r>
            <a:r>
              <a:rPr lang="en-IN" dirty="0" err="1"/>
              <a:t>Kohlrausch</a:t>
            </a:r>
            <a:r>
              <a:rPr lang="en-IN" dirty="0"/>
              <a:t>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sz="2400" dirty="0"/>
              <a:t>3. In the calculation of solubility of a sparingly soluble salt. As the solution is saturated but infinitely dilute.</a:t>
            </a:r>
          </a:p>
          <a:p>
            <a:r>
              <a:rPr lang="en-US" sz="2400" b="1" dirty="0"/>
              <a:t>Molarity = solubility</a:t>
            </a:r>
            <a:endParaRPr lang="en-US" sz="2400" dirty="0"/>
          </a:p>
          <a:p>
            <a:r>
              <a:rPr lang="en-US" sz="2400" dirty="0"/>
              <a:t>Hence</a:t>
            </a:r>
            <a:r>
              <a:rPr lang="en-US" sz="2400" dirty="0" smtClean="0"/>
              <a:t>,</a:t>
            </a:r>
          </a:p>
          <a:p>
            <a:endParaRPr lang="en-US" dirty="0"/>
          </a:p>
          <a:p>
            <a:endParaRPr lang="en-IN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90801"/>
            <a:ext cx="6400800" cy="2133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0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Applications of </a:t>
            </a:r>
            <a:r>
              <a:rPr lang="en-IN" dirty="0" err="1"/>
              <a:t>Kohlrausch</a:t>
            </a:r>
            <a:r>
              <a:rPr lang="en-IN" dirty="0"/>
              <a:t>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Where ‘u’ are ionic </a:t>
            </a:r>
            <a:r>
              <a:rPr lang="en-US" sz="2800" dirty="0" err="1"/>
              <a:t>mobilities</a:t>
            </a:r>
            <a:r>
              <a:rPr lang="en-US" sz="2800" dirty="0"/>
              <a:t> at infinite dilution.</a:t>
            </a:r>
          </a:p>
          <a:p>
            <a:r>
              <a:rPr lang="en-US" sz="2800" dirty="0"/>
              <a:t>Electrochemistry is the study of chemical processes which lead to electrons moving. This movement of electrons is called electricity, which can be generated in a reaction known as an oxidation-reduction reaction by electrons from one element to another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smtClean="0"/>
              <a:t>                          THE END</a:t>
            </a:r>
            <a:endParaRPr lang="en-US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18382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Types of Electrochemical Cell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Galvanic/Voltaic Cell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Conversion of chemical energy into electrical energy</a:t>
            </a:r>
          </a:p>
          <a:p>
            <a:r>
              <a:rPr lang="en-IN" sz="2800" dirty="0" err="1" smtClean="0"/>
              <a:t>e.g.Daniel</a:t>
            </a:r>
            <a:r>
              <a:rPr lang="en-IN" sz="2800" dirty="0" smtClean="0"/>
              <a:t> Cell</a:t>
            </a:r>
            <a:endParaRPr lang="en-IN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Electrolytic Cell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Conversion of electrical </a:t>
            </a:r>
            <a:r>
              <a:rPr lang="en-IN" sz="2800" dirty="0" smtClean="0"/>
              <a:t>energy </a:t>
            </a:r>
            <a:r>
              <a:rPr lang="en-IN" sz="2800" dirty="0"/>
              <a:t>into </a:t>
            </a:r>
            <a:r>
              <a:rPr lang="en-IN" sz="2800" dirty="0" smtClean="0"/>
              <a:t>chemical </a:t>
            </a:r>
            <a:r>
              <a:rPr lang="en-IN" sz="2800" dirty="0"/>
              <a:t>energy</a:t>
            </a:r>
          </a:p>
          <a:p>
            <a:r>
              <a:rPr lang="en-IN" sz="2800" dirty="0" smtClean="0"/>
              <a:t>Electrolysis of H2O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38939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Electrode Potential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potential difference which generated due to the electrodes present in the cell is called as electrode </a:t>
            </a:r>
            <a:r>
              <a:rPr lang="en-IN" dirty="0" smtClean="0"/>
              <a:t>potential. Electrode </a:t>
            </a:r>
            <a:r>
              <a:rPr lang="en-IN" dirty="0" smtClean="0"/>
              <a:t>potential is of two types oxidation potential and reduction potential.</a:t>
            </a:r>
          </a:p>
          <a:p>
            <a:r>
              <a:rPr lang="en-US" dirty="0"/>
              <a:t>The tendency of an electrode to lose electrons is called oxidation potential, while tendency to gain electrons is called reduction potential.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870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IN" dirty="0" smtClean="0"/>
              <a:t>Cell Potential or EMF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r>
              <a:rPr lang="en-US" dirty="0"/>
              <a:t>EMF of a </a:t>
            </a:r>
            <a:r>
              <a:rPr lang="en-US" dirty="0" smtClean="0"/>
              <a:t> </a:t>
            </a:r>
            <a:r>
              <a:rPr lang="en-US" dirty="0"/>
              <a:t>cell is a measure of the free energy change which determines the tendency of the overall reaction to occur</a:t>
            </a:r>
            <a:r>
              <a:rPr lang="en-US" dirty="0" smtClean="0"/>
              <a:t>.</a:t>
            </a:r>
          </a:p>
          <a:p>
            <a:r>
              <a:rPr lang="en-US" dirty="0"/>
              <a:t>If the EMF comes out to be positive, the reaction takes place.</a:t>
            </a:r>
            <a:endParaRPr lang="en-US" dirty="0" smtClean="0"/>
          </a:p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05200"/>
            <a:ext cx="7619999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068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Nernst </a:t>
            </a:r>
            <a:r>
              <a:rPr lang="en-IN" dirty="0"/>
              <a:t>Equation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dirty="0"/>
              <a:t>Dependence of electrode potential and EMF on concentration and temperature.</a:t>
            </a:r>
          </a:p>
          <a:p>
            <a:r>
              <a:rPr lang="en-US" dirty="0"/>
              <a:t>For electrode potential;</a:t>
            </a:r>
          </a:p>
          <a:p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719" y="3429000"/>
            <a:ext cx="4995081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Nernst Equ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334000"/>
            <a:ext cx="43434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65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Gibbs Free Energy Change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Gibbs free energy change in an electrochemical reaction can be expressed as the equivalent of the </a:t>
            </a:r>
            <a:r>
              <a:rPr lang="en-US" dirty="0" smtClean="0"/>
              <a:t>potential </a:t>
            </a:r>
            <a:r>
              <a:rPr lang="en-US" dirty="0"/>
              <a:t>difference</a:t>
            </a:r>
            <a:r>
              <a:rPr lang="en-US" dirty="0" smtClean="0"/>
              <a:t>.</a:t>
            </a:r>
          </a:p>
          <a:p>
            <a:endParaRPr lang="en-I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492690"/>
            <a:ext cx="2438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4" descr="Gibbs Free Energy Chan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" name="AutoShape 6" descr="Gibbs Free Energy Chan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251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Electrolysis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process of decomposition of an electrolyte by the passage of electricity through its aqueous solution or molten state.</a:t>
            </a:r>
          </a:p>
          <a:p>
            <a:r>
              <a:rPr lang="en-US" dirty="0"/>
              <a:t>Electrodes used in the electrolysis of different electrolytes are of two types, inert electrodes and active electrodes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46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Faraday First Law of Electrolysis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mass of primary products formed at an electrode by electrolysis is directly proportional to the quantity of electricity passed.</a:t>
            </a:r>
          </a:p>
          <a:p>
            <a:endParaRPr lang="en-IN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971800"/>
            <a:ext cx="56388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012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/>
              <a:t>Faraday Second Law of Electrolysis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400" dirty="0"/>
              <a:t>The masses of different primary products formed by equal amounts of electricity are proportional to the ratio of molar mass to the number of electrons involved with a particular reaction</a:t>
            </a:r>
            <a:r>
              <a:rPr lang="en-US" sz="2400" dirty="0" smtClean="0"/>
              <a:t>.</a:t>
            </a:r>
          </a:p>
          <a:p>
            <a:endParaRPr lang="en-IN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38400"/>
            <a:ext cx="67056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8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73</TotalTime>
  <Words>541</Words>
  <Application>Microsoft Office PowerPoint</Application>
  <PresentationFormat>On-screen Show (4:3)</PresentationFormat>
  <Paragraphs>57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Electrochemistry</vt:lpstr>
      <vt:lpstr>Types of Electrochemical Cell</vt:lpstr>
      <vt:lpstr>Electrode Potential</vt:lpstr>
      <vt:lpstr>Cell Potential or EMF</vt:lpstr>
      <vt:lpstr> Nernst Equation </vt:lpstr>
      <vt:lpstr>Gibbs Free Energy Change </vt:lpstr>
      <vt:lpstr>Electrolysis </vt:lpstr>
      <vt:lpstr>Faraday First Law of Electrolysis </vt:lpstr>
      <vt:lpstr>Faraday Second Law of Electrolysis </vt:lpstr>
      <vt:lpstr>Conductance </vt:lpstr>
      <vt:lpstr>Types of Conductance</vt:lpstr>
      <vt:lpstr>Kohlrausch Law </vt:lpstr>
      <vt:lpstr>Applications of Kohlrausch Law </vt:lpstr>
      <vt:lpstr>Applications of Kohlrausch Law</vt:lpstr>
      <vt:lpstr>Applications of Kohlrausch Law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Electrochemistry</dc:title>
  <dc:creator>dell</dc:creator>
  <cp:lastModifiedBy>dell</cp:lastModifiedBy>
  <cp:revision>19</cp:revision>
  <dcterms:created xsi:type="dcterms:W3CDTF">2006-08-16T00:00:00Z</dcterms:created>
  <dcterms:modified xsi:type="dcterms:W3CDTF">2022-11-04T05:17:55Z</dcterms:modified>
</cp:coreProperties>
</file>